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60" r:id="rId3"/>
    <p:sldId id="320" r:id="rId4"/>
    <p:sldId id="267" r:id="rId5"/>
    <p:sldId id="268" r:id="rId6"/>
    <p:sldId id="269" r:id="rId7"/>
    <p:sldId id="283" r:id="rId8"/>
    <p:sldId id="301" r:id="rId9"/>
    <p:sldId id="270" r:id="rId10"/>
    <p:sldId id="284" r:id="rId11"/>
    <p:sldId id="271" r:id="rId12"/>
    <p:sldId id="285" r:id="rId13"/>
    <p:sldId id="324" r:id="rId14"/>
    <p:sldId id="325" r:id="rId15"/>
    <p:sldId id="272" r:id="rId16"/>
    <p:sldId id="273" r:id="rId17"/>
    <p:sldId id="274" r:id="rId18"/>
    <p:sldId id="286" r:id="rId19"/>
    <p:sldId id="278" r:id="rId20"/>
    <p:sldId id="305" r:id="rId21"/>
    <p:sldId id="275" r:id="rId22"/>
    <p:sldId id="287" r:id="rId23"/>
    <p:sldId id="302" r:id="rId24"/>
    <p:sldId id="304" r:id="rId25"/>
    <p:sldId id="276" r:id="rId26"/>
    <p:sldId id="261" r:id="rId27"/>
    <p:sldId id="314" r:id="rId28"/>
    <p:sldId id="313" r:id="rId29"/>
    <p:sldId id="316" r:id="rId30"/>
    <p:sldId id="315" r:id="rId31"/>
    <p:sldId id="318" r:id="rId32"/>
    <p:sldId id="321" r:id="rId33"/>
    <p:sldId id="319" r:id="rId34"/>
    <p:sldId id="323" r:id="rId35"/>
    <p:sldId id="322" r:id="rId36"/>
    <p:sldId id="291" r:id="rId37"/>
    <p:sldId id="296" r:id="rId38"/>
    <p:sldId id="297" r:id="rId39"/>
    <p:sldId id="298" r:id="rId40"/>
    <p:sldId id="299" r:id="rId41"/>
    <p:sldId id="306" r:id="rId42"/>
    <p:sldId id="307" r:id="rId43"/>
    <p:sldId id="308" r:id="rId44"/>
    <p:sldId id="310" r:id="rId45"/>
    <p:sldId id="282" r:id="rId46"/>
    <p:sldId id="312" r:id="rId47"/>
    <p:sldId id="265" r:id="rId48"/>
    <p:sldId id="266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46" y="1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8/20/2018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8/20/2018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8/20/2018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8/20/2018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8/20/2018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8/20/2018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8/20/2018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8/20/2018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8/20/2018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8/20/2018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8/20/2018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8/20/2018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 spd="slow">
    <p:push/>
  </p:transition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865EB-5ACC-4C80-B8AD-41ECEF36F6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DAPO program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5C3FEC-BEDD-4304-8DFC-26787C45B1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705323"/>
      </p:ext>
    </p:extLst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Facilitating</a:t>
            </a:r>
            <a:br>
              <a:rPr lang="en-IN" dirty="0"/>
            </a:br>
            <a:r>
              <a:rPr lang="en-IN" dirty="0"/>
              <a:t>DE-ADDICTION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N" dirty="0"/>
              <a:t>MOTIVATION</a:t>
            </a:r>
          </a:p>
          <a:p>
            <a:endParaRPr lang="en-IN" dirty="0"/>
          </a:p>
          <a:p>
            <a:r>
              <a:rPr lang="en-IN" dirty="0"/>
              <a:t>Efforts made to make drug users aware of the ill effects of drug abuse and to persuade them to get appropriate treatment for rehabilitation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423165" y="323497"/>
            <a:ext cx="3323391" cy="612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156981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Facilitating</a:t>
            </a:r>
            <a:br>
              <a:rPr lang="en-IN" dirty="0"/>
            </a:br>
            <a:r>
              <a:rPr lang="en-IN" dirty="0"/>
              <a:t>DE-ADDICTION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N" dirty="0"/>
              <a:t>FACILITATION</a:t>
            </a:r>
          </a:p>
          <a:p>
            <a:r>
              <a:rPr lang="en-IN" dirty="0"/>
              <a:t>Linking the drug abuse victims to </a:t>
            </a:r>
          </a:p>
          <a:p>
            <a:r>
              <a:rPr lang="en-IN" dirty="0"/>
              <a:t>OAAT/De-Addiction Centres</a:t>
            </a:r>
          </a:p>
          <a:p>
            <a:r>
              <a:rPr lang="en-IN" dirty="0"/>
              <a:t>Rehabilitation Details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22512" y="273326"/>
            <a:ext cx="3853919" cy="620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265991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Facilitating</a:t>
            </a:r>
            <a:br>
              <a:rPr lang="en-IN" dirty="0"/>
            </a:br>
            <a:r>
              <a:rPr lang="en-IN" dirty="0"/>
              <a:t>DE-ADDICTION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N" dirty="0"/>
              <a:t>FACILITATION</a:t>
            </a:r>
          </a:p>
          <a:p>
            <a:r>
              <a:rPr lang="en-IN" dirty="0"/>
              <a:t>Linking the drug abuse victims to </a:t>
            </a:r>
          </a:p>
          <a:p>
            <a:r>
              <a:rPr lang="en-IN" dirty="0"/>
              <a:t>OAAT/De-Addiction Centres</a:t>
            </a:r>
          </a:p>
          <a:p>
            <a:r>
              <a:rPr lang="en-IN" dirty="0"/>
              <a:t>Rehabilitation Details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753801" y="823364"/>
            <a:ext cx="4854006" cy="512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123464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Facilitating</a:t>
            </a:r>
            <a:br>
              <a:rPr lang="en-IN" dirty="0"/>
            </a:br>
            <a:r>
              <a:rPr lang="en-IN" dirty="0"/>
              <a:t>DE-ADDICTION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N" dirty="0"/>
              <a:t>FOLLOW UP &amp; SUPPORT</a:t>
            </a:r>
          </a:p>
          <a:p>
            <a:r>
              <a:rPr lang="en-IN" dirty="0"/>
              <a:t>Follow ups on the treatment of the drug addicts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330582" y="699141"/>
            <a:ext cx="3892337" cy="570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084175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Facilitating</a:t>
            </a:r>
            <a:br>
              <a:rPr lang="en-IN" dirty="0"/>
            </a:br>
            <a:r>
              <a:rPr lang="en-IN" dirty="0"/>
              <a:t>DE-ADDICTION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N" dirty="0"/>
              <a:t>FOLLOW UP &amp; SUPPORT</a:t>
            </a:r>
          </a:p>
          <a:p>
            <a:r>
              <a:rPr lang="en-IN" dirty="0"/>
              <a:t>Follow ups on the treatment of the drug addicts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753801" y="651278"/>
            <a:ext cx="4854006" cy="546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675641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</p:spPr>
        <p:txBody>
          <a:bodyPr/>
          <a:lstStyle/>
          <a:p>
            <a:r>
              <a:rPr lang="en-IN" dirty="0"/>
              <a:t>PROTECTION of the vulnerable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Identification of the Vulnerable</a:t>
            </a:r>
          </a:p>
          <a:p>
            <a:endParaRPr lang="en-IN" dirty="0"/>
          </a:p>
          <a:p>
            <a:r>
              <a:rPr lang="en-IN" dirty="0"/>
              <a:t>Protection of the Vulnerable 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538840" y="268425"/>
            <a:ext cx="3410579" cy="628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049290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30381"/>
            <a:ext cx="4486656" cy="1141497"/>
          </a:xfrm>
        </p:spPr>
        <p:txBody>
          <a:bodyPr/>
          <a:lstStyle/>
          <a:p>
            <a:r>
              <a:rPr lang="en-IN" dirty="0"/>
              <a:t>PROTECTION of the vulnerable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Identifying potential drug users and vulnerable groups like the social circle of drug abuse victims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460594" y="257371"/>
            <a:ext cx="3435508" cy="633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500081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PROTECTION of the vulnerable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Efforts made to keep said vulnerable away from drugs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432259" y="152040"/>
            <a:ext cx="3479056" cy="6410484"/>
          </a:xfrm>
          <a:prstGeom prst="rect">
            <a:avLst/>
          </a:prstGeom>
          <a:solidFill>
            <a:schemeClr val="bg1">
              <a:lumMod val="75000"/>
            </a:schemeClr>
          </a:solidFill>
          <a:extLst/>
        </p:spPr>
      </p:pic>
    </p:spTree>
    <p:extLst>
      <p:ext uri="{BB962C8B-B14F-4D97-AF65-F5344CB8AC3E}">
        <p14:creationId xmlns:p14="http://schemas.microsoft.com/office/powerpoint/2010/main" val="2924752675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PROTECTION of the vulnerable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Efforts made to keep said vulnerable away from drugs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545690" y="350266"/>
            <a:ext cx="3294335" cy="607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068577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620" y="2166585"/>
            <a:ext cx="4486656" cy="1141497"/>
          </a:xfrm>
        </p:spPr>
        <p:txBody>
          <a:bodyPr/>
          <a:lstStyle/>
          <a:p>
            <a:r>
              <a:rPr lang="en-IN" dirty="0"/>
              <a:t>Spreading AWARENESS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Efforts made</a:t>
            </a:r>
            <a:r>
              <a:rPr lang="en-IN" sz="1600" dirty="0"/>
              <a:t> to make people aware of the ill effects of narcotics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/>
          <a:srcRect t="3528" b="16447"/>
          <a:stretch/>
        </p:blipFill>
        <p:spPr bwMode="auto">
          <a:xfrm>
            <a:off x="7239190" y="347233"/>
            <a:ext cx="3891323" cy="622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464949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DBDE64-2332-4774-9652-64AA58CFA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screen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C936079-6011-43EA-A4FC-A80CE698B46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650" dirty="0"/>
              <a:t>LOGIN WILL BE DONE HERE</a:t>
            </a:r>
          </a:p>
          <a:p>
            <a:endParaRPr lang="en-US" sz="1650" dirty="0"/>
          </a:p>
          <a:p>
            <a:r>
              <a:rPr lang="en-US" sz="1650" dirty="0"/>
              <a:t>UNIQUE IDENTIFICATION NUMBER</a:t>
            </a:r>
          </a:p>
          <a:p>
            <a:r>
              <a:rPr lang="en-US" sz="1650" dirty="0"/>
              <a:t>MOBILE NUMBER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49664" y="254432"/>
            <a:ext cx="3428058" cy="631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096365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620" y="2129118"/>
            <a:ext cx="4486656" cy="1138518"/>
          </a:xfrm>
        </p:spPr>
        <p:txBody>
          <a:bodyPr/>
          <a:lstStyle/>
          <a:p>
            <a:r>
              <a:rPr lang="en-IN" dirty="0"/>
              <a:t>Spreading AWARENESS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Efforts made</a:t>
            </a:r>
            <a:r>
              <a:rPr lang="en-IN" sz="1600" dirty="0"/>
              <a:t> to make people aware of the ill effects of narcotics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/>
          <a:srcRect t="35930" b="6161"/>
          <a:stretch/>
        </p:blipFill>
        <p:spPr bwMode="auto">
          <a:xfrm>
            <a:off x="6771368" y="681087"/>
            <a:ext cx="4745264" cy="549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626160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Positive activities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83491A-F8F1-49ED-9510-DAAE3D2C2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47281" y="123544"/>
            <a:ext cx="3501503" cy="6451844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Efforts made to promote people’s involvement in positive activities and to keep them busy thus promoting a healthy lifestyle</a:t>
            </a:r>
          </a:p>
        </p:txBody>
      </p:sp>
    </p:spTree>
    <p:extLst>
      <p:ext uri="{BB962C8B-B14F-4D97-AF65-F5344CB8AC3E}">
        <p14:creationId xmlns:p14="http://schemas.microsoft.com/office/powerpoint/2010/main" val="1105344017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Positive activities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Efforts made to promote people’s involvement in positive activities and to keep them busy thus promoting a healthy lifestyle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20114" y="441580"/>
            <a:ext cx="3242626" cy="597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477964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Positive activities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Efforts made to promote people’s involvement in positive activities and to keep them busy thus promoting a healthy lifestyle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/>
          <a:srcRect t="1506"/>
          <a:stretch/>
        </p:blipFill>
        <p:spPr bwMode="auto">
          <a:xfrm>
            <a:off x="7522452" y="160380"/>
            <a:ext cx="3553980" cy="644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202950"/>
      </p:ext>
    </p:extLst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Positive activities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Efforts made to promote people’s involvement in positive activities and to keep them busy thus promoting a healthy lifestyle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078731" y="237468"/>
            <a:ext cx="4308597" cy="619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929944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Mohalla</a:t>
            </a:r>
            <a:r>
              <a:rPr lang="en-IN" dirty="0"/>
              <a:t> status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Pie chart representation of the </a:t>
            </a:r>
            <a:r>
              <a:rPr lang="en-IN" dirty="0" err="1"/>
              <a:t>mohalla’s</a:t>
            </a:r>
            <a:r>
              <a:rPr lang="en-IN" dirty="0"/>
              <a:t> population status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706FA68-F000-4818-8FA1-625FA3F4E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0847" y="107767"/>
            <a:ext cx="3277557" cy="6555115"/>
          </a:xfrm>
        </p:spPr>
      </p:pic>
    </p:spTree>
    <p:extLst>
      <p:ext uri="{BB962C8B-B14F-4D97-AF65-F5344CB8AC3E}">
        <p14:creationId xmlns:p14="http://schemas.microsoft.com/office/powerpoint/2010/main" val="1214709350"/>
      </p:ext>
    </p:extLst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79151FB-0842-4173-B94B-2516D03D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APPS FOR HIGHER LEVELS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DA9B0C-E458-4ABD-9E25-6BF390E6BB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One app for NRNC ,CC , SDMT , DMT levels &amp; a standalone app for STF level</a:t>
            </a:r>
          </a:p>
        </p:txBody>
      </p:sp>
    </p:spTree>
    <p:extLst>
      <p:ext uri="{BB962C8B-B14F-4D97-AF65-F5344CB8AC3E}">
        <p14:creationId xmlns:p14="http://schemas.microsoft.com/office/powerpoint/2010/main" val="1004077235"/>
      </p:ext>
    </p:extLst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79151FB-0842-4173-B94B-2516D03D1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</p:spPr>
        <p:txBody>
          <a:bodyPr/>
          <a:lstStyle/>
          <a:p>
            <a:r>
              <a:rPr lang="en-US" dirty="0"/>
              <a:t>Prime application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DA9B0C-E458-4ABD-9E25-6BF390E6BB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One combined app for NRNC ,CC , SDMT , DMT levels, with a log in based role allocation system</a:t>
            </a:r>
          </a:p>
        </p:txBody>
      </p:sp>
    </p:spTree>
    <p:extLst>
      <p:ext uri="{BB962C8B-B14F-4D97-AF65-F5344CB8AC3E}">
        <p14:creationId xmlns:p14="http://schemas.microsoft.com/office/powerpoint/2010/main" val="890118599"/>
      </p:ext>
    </p:extLst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Login screen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l"/>
            <a:r>
              <a:rPr lang="en-IN" dirty="0"/>
              <a:t>Log in using UID Number and Mobile Number associated with the registration</a:t>
            </a:r>
          </a:p>
          <a:p>
            <a:pPr algn="l"/>
            <a:endParaRPr lang="en-IN" dirty="0"/>
          </a:p>
          <a:p>
            <a:pPr algn="l"/>
            <a:r>
              <a:rPr lang="en-IN" dirty="0"/>
              <a:t>If a user is has not registered yet, they can do so directly from the app itself, where their role will be recognised</a:t>
            </a:r>
          </a:p>
          <a:p>
            <a:pPr algn="l"/>
            <a:endParaRPr lang="en-IN" dirty="0"/>
          </a:p>
        </p:txBody>
      </p:sp>
      <p:pic>
        <p:nvPicPr>
          <p:cNvPr id="1026" name="Picture 2" descr="C:\Users\navee\Desktop\shots\Screenshot_20180817-0016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573" y="0"/>
            <a:ext cx="3844246" cy="683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44317"/>
      </p:ext>
    </p:extLst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Role choosing screen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l"/>
            <a:r>
              <a:rPr lang="en-IN" dirty="0"/>
              <a:t>Once a role has been chosen, </a:t>
            </a:r>
          </a:p>
          <a:p>
            <a:pPr algn="l"/>
            <a:r>
              <a:rPr lang="en-IN" dirty="0"/>
              <a:t>(</a:t>
            </a:r>
            <a:r>
              <a:rPr lang="en-IN" dirty="0" err="1"/>
              <a:t>Eg</a:t>
            </a:r>
            <a:r>
              <a:rPr lang="en-IN" dirty="0"/>
              <a:t>: DMT, SDMT, etc), the registration screen will open, where the necessary details will be asked from the user</a:t>
            </a:r>
          </a:p>
        </p:txBody>
      </p:sp>
      <p:pic>
        <p:nvPicPr>
          <p:cNvPr id="6" name="Picture 2" descr="C:\Users\navee\Desktop\shots\Screenshot_20180816-234443.jpg">
            <a:extLst>
              <a:ext uri="{FF2B5EF4-FFF2-40B4-BE49-F238E27FC236}">
                <a16:creationId xmlns:a16="http://schemas.microsoft.com/office/drawing/2014/main" id="{CFC95C83-BFC6-432F-B51E-2DBD4A564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867" y="-89555"/>
            <a:ext cx="3841423" cy="682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580234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DBDE64-2332-4774-9652-64AA58CFA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OTP verification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C936079-6011-43EA-A4FC-A80CE698B46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650" dirty="0"/>
              <a:t>An OTP will be sent to the registered mobile number, which will be verified to give the user access to his/her dashboard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48374" y="271685"/>
            <a:ext cx="3428058" cy="631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526992"/>
      </p:ext>
    </p:extLst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Home screen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l"/>
            <a:r>
              <a:rPr lang="en-IN" dirty="0"/>
              <a:t>2 Buttons:</a:t>
            </a:r>
          </a:p>
          <a:p>
            <a:pPr algn="l"/>
            <a:r>
              <a:rPr lang="en-IN" dirty="0"/>
              <a:t>1) Reporting to higher level</a:t>
            </a:r>
          </a:p>
          <a:p>
            <a:pPr algn="l"/>
            <a:r>
              <a:rPr lang="en-IN" dirty="0"/>
              <a:t>2) Checking the data for lower levels</a:t>
            </a:r>
          </a:p>
          <a:p>
            <a:pPr marL="342900" indent="-342900">
              <a:buAutoNum type="arabicParenR"/>
            </a:pP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/>
          <a:srcRect b="6186"/>
          <a:stretch/>
        </p:blipFill>
        <p:spPr bwMode="auto">
          <a:xfrm>
            <a:off x="7506598" y="168428"/>
            <a:ext cx="3429000" cy="643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959337"/>
      </p:ext>
    </p:extLst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REPORT PAGE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Form which will be sent to higher levels for data analysis and evaluation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/>
          <a:srcRect b="13820"/>
          <a:stretch/>
        </p:blipFill>
        <p:spPr bwMode="auto">
          <a:xfrm>
            <a:off x="7416261" y="290220"/>
            <a:ext cx="3599900" cy="620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478883"/>
      </p:ext>
    </p:extLst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REPORT PAGE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Form which will be sent to higher levels for data analysis and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122" name="Picture 2" descr="C:\Users\navee\Desktop\shots\Screenshot_20180816-23445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84" b="138"/>
          <a:stretch/>
        </p:blipFill>
        <p:spPr bwMode="auto">
          <a:xfrm>
            <a:off x="6762971" y="632012"/>
            <a:ext cx="4788949" cy="515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219944"/>
      </p:ext>
    </p:extLst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Location filter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Sorting the corresponding lower levels according to their registered location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/>
          <a:srcRect b="5918"/>
          <a:stretch/>
        </p:blipFill>
        <p:spPr bwMode="auto">
          <a:xfrm>
            <a:off x="7461341" y="216816"/>
            <a:ext cx="3414215" cy="642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4515375"/>
      </p:ext>
    </p:extLst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List of Lower level members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On click for each member will show a brief description of their activities</a:t>
            </a:r>
          </a:p>
        </p:txBody>
      </p:sp>
      <p:pic>
        <p:nvPicPr>
          <p:cNvPr id="2050" name="Picture 2" descr="C:\Users\navee\Desktop\Screenshot_20180817-11192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75"/>
          <a:stretch/>
        </p:blipFill>
        <p:spPr bwMode="auto">
          <a:xfrm>
            <a:off x="6257742" y="405441"/>
            <a:ext cx="5482809" cy="6133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880581"/>
      </p:ext>
    </p:extLst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Brief Description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List provides brief description of all the work done by the DAPO</a:t>
            </a:r>
          </a:p>
        </p:txBody>
      </p:sp>
      <p:pic>
        <p:nvPicPr>
          <p:cNvPr id="1026" name="Picture 2" descr="C:\Users\navee\Desktop\Screenshot_20180817-1123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725"/>
          <a:stretch/>
        </p:blipFill>
        <p:spPr bwMode="auto">
          <a:xfrm>
            <a:off x="7203670" y="319177"/>
            <a:ext cx="3705035" cy="631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606570"/>
      </p:ext>
    </p:extLst>
  </p:cSld>
  <p:clrMapOvr>
    <a:masterClrMapping/>
  </p:clrMapOvr>
  <p:transition spd="slow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79151FB-0842-4173-B94B-2516D03D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task force (</a:t>
            </a:r>
            <a:r>
              <a:rPr lang="en-US" dirty="0" err="1"/>
              <a:t>stf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application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DA9B0C-E458-4ABD-9E25-6BF390E6BB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Corresponding application for use by STF</a:t>
            </a:r>
          </a:p>
        </p:txBody>
      </p:sp>
    </p:spTree>
    <p:extLst>
      <p:ext uri="{BB962C8B-B14F-4D97-AF65-F5344CB8AC3E}">
        <p14:creationId xmlns:p14="http://schemas.microsoft.com/office/powerpoint/2010/main" val="3841748343"/>
      </p:ext>
    </p:extLst>
  </p:cSld>
  <p:clrMapOvr>
    <a:masterClrMapping/>
  </p:clrMapOvr>
  <p:transition spd="slow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STF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760134-5EB2-45CD-9831-1DA6A629E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48669" y="216358"/>
            <a:ext cx="3558143" cy="6425283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Login Page</a:t>
            </a:r>
          </a:p>
        </p:txBody>
      </p:sp>
    </p:spTree>
    <p:extLst>
      <p:ext uri="{BB962C8B-B14F-4D97-AF65-F5344CB8AC3E}">
        <p14:creationId xmlns:p14="http://schemas.microsoft.com/office/powerpoint/2010/main" val="1742472217"/>
      </p:ext>
    </p:extLst>
  </p:cSld>
  <p:clrMapOvr>
    <a:masterClrMapping/>
  </p:clrMapOvr>
  <p:transition spd="slow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HOME PAGE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0EF4626-5BD2-4AA9-A00A-988D6E5CE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060"/>
          <a:stretch/>
        </p:blipFill>
        <p:spPr>
          <a:xfrm>
            <a:off x="7507917" y="160799"/>
            <a:ext cx="3479023" cy="6536401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List of buttons to check the corresponding levels of hierarchy and their data</a:t>
            </a:r>
          </a:p>
        </p:txBody>
      </p:sp>
    </p:spTree>
    <p:extLst>
      <p:ext uri="{BB962C8B-B14F-4D97-AF65-F5344CB8AC3E}">
        <p14:creationId xmlns:p14="http://schemas.microsoft.com/office/powerpoint/2010/main" val="3626022521"/>
      </p:ext>
    </p:extLst>
  </p:cSld>
  <p:clrMapOvr>
    <a:masterClrMapping/>
  </p:clrMapOvr>
  <p:transition spd="slow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List of people under the hierarchical level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DA39AC-DB49-46DF-AF27-0EF08CAF6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427"/>
          <a:stretch/>
        </p:blipFill>
        <p:spPr>
          <a:xfrm>
            <a:off x="7470147" y="120453"/>
            <a:ext cx="3606285" cy="6617093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Corresponding list items can be clicked for respective info</a:t>
            </a:r>
          </a:p>
        </p:txBody>
      </p:sp>
    </p:spTree>
    <p:extLst>
      <p:ext uri="{BB962C8B-B14F-4D97-AF65-F5344CB8AC3E}">
        <p14:creationId xmlns:p14="http://schemas.microsoft.com/office/powerpoint/2010/main" val="2815638701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Main task page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Various subheadings available to choose for respective activity performed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589226" y="215111"/>
            <a:ext cx="3441036" cy="634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90540"/>
      </p:ext>
    </p:extLst>
  </p:cSld>
  <p:clrMapOvr>
    <a:masterClrMapping/>
  </p:clrMapOvr>
  <p:transition spd="slow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BRIEF PROGRESS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2EBF22-756B-45AF-8EE9-B4D5E4955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1674" y="139132"/>
            <a:ext cx="3663039" cy="649238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Shortened version of DAPO’s activities</a:t>
            </a:r>
          </a:p>
        </p:txBody>
      </p:sp>
    </p:spTree>
    <p:extLst>
      <p:ext uri="{BB962C8B-B14F-4D97-AF65-F5344CB8AC3E}">
        <p14:creationId xmlns:p14="http://schemas.microsoft.com/office/powerpoint/2010/main" val="1290647861"/>
      </p:ext>
    </p:extLst>
  </p:cSld>
  <p:clrMapOvr>
    <a:masterClrMapping/>
  </p:clrMapOvr>
  <p:transition spd="slow"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BRIEF PROGRESS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2EBF22-756B-45AF-8EE9-B4D5E4955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167"/>
          <a:stretch/>
        </p:blipFill>
        <p:spPr>
          <a:xfrm>
            <a:off x="7395829" y="139520"/>
            <a:ext cx="3459136" cy="649160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Shortened version of DAPO’s activities</a:t>
            </a:r>
          </a:p>
        </p:txBody>
      </p:sp>
    </p:spTree>
    <p:extLst>
      <p:ext uri="{BB962C8B-B14F-4D97-AF65-F5344CB8AC3E}">
        <p14:creationId xmlns:p14="http://schemas.microsoft.com/office/powerpoint/2010/main" val="3261785975"/>
      </p:ext>
    </p:extLst>
  </p:cSld>
  <p:clrMapOvr>
    <a:masterClrMapping/>
  </p:clrMapOvr>
  <p:transition spd="slow"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BRIEF PROGRESS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2EBF22-756B-45AF-8EE9-B4D5E4955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670"/>
          <a:stretch/>
        </p:blipFill>
        <p:spPr>
          <a:xfrm>
            <a:off x="7515863" y="216565"/>
            <a:ext cx="3442025" cy="642486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Shortened version of DAPO’s activities</a:t>
            </a:r>
          </a:p>
        </p:txBody>
      </p:sp>
    </p:spTree>
    <p:extLst>
      <p:ext uri="{BB962C8B-B14F-4D97-AF65-F5344CB8AC3E}">
        <p14:creationId xmlns:p14="http://schemas.microsoft.com/office/powerpoint/2010/main" val="1823652586"/>
      </p:ext>
    </p:extLst>
  </p:cSld>
  <p:clrMapOvr>
    <a:masterClrMapping/>
  </p:clrMapOvr>
  <p:transition spd="slow"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BRIEF PROGRESS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2EBF22-756B-45AF-8EE9-B4D5E4955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533"/>
          <a:stretch/>
        </p:blipFill>
        <p:spPr>
          <a:xfrm>
            <a:off x="7536388" y="133769"/>
            <a:ext cx="3478831" cy="6503112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Shortened version of DAPO’s activities</a:t>
            </a:r>
          </a:p>
        </p:txBody>
      </p:sp>
    </p:spTree>
    <p:extLst>
      <p:ext uri="{BB962C8B-B14F-4D97-AF65-F5344CB8AC3E}">
        <p14:creationId xmlns:p14="http://schemas.microsoft.com/office/powerpoint/2010/main" val="2140148585"/>
      </p:ext>
    </p:extLst>
  </p:cSld>
  <p:clrMapOvr>
    <a:masterClrMapping/>
  </p:clrMapOvr>
  <p:transition spd="slow">
    <p:push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5A0DD-CBD1-4C50-933F-05ACF238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 work</a:t>
            </a:r>
          </a:p>
        </p:txBody>
      </p:sp>
    </p:spTree>
    <p:extLst>
      <p:ext uri="{BB962C8B-B14F-4D97-AF65-F5344CB8AC3E}">
        <p14:creationId xmlns:p14="http://schemas.microsoft.com/office/powerpoint/2010/main" val="2433424231"/>
      </p:ext>
    </p:extLst>
  </p:cSld>
  <p:clrMapOvr>
    <a:masterClrMapping/>
  </p:clrMapOvr>
  <p:transition spd="slow">
    <p:push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Detailed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/>
              <a:t>Once the database is linked,  each feedback form will be displayed with all the inputs given</a:t>
            </a:r>
          </a:p>
        </p:txBody>
      </p:sp>
    </p:spTree>
    <p:extLst>
      <p:ext uri="{BB962C8B-B14F-4D97-AF65-F5344CB8AC3E}">
        <p14:creationId xmlns:p14="http://schemas.microsoft.com/office/powerpoint/2010/main" val="3356602101"/>
      </p:ext>
    </p:extLst>
  </p:cSld>
  <p:clrMapOvr>
    <a:masterClrMapping/>
  </p:clrMapOvr>
  <p:transition spd="slow">
    <p:push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en-IN" dirty="0"/>
              <a:t>DAPO achievers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/>
              <a:t>DAPO of the month etc. on the basis of:</a:t>
            </a:r>
          </a:p>
          <a:p>
            <a:r>
              <a:rPr lang="en-IN" sz="2000" dirty="0"/>
              <a:t>No. of drug abuse victims identified</a:t>
            </a:r>
          </a:p>
          <a:p>
            <a:r>
              <a:rPr lang="en-IN" sz="2000" dirty="0"/>
              <a:t>No. of vulnerable groups protected </a:t>
            </a:r>
          </a:p>
          <a:p>
            <a:r>
              <a:rPr lang="en-IN" sz="2000" dirty="0"/>
              <a:t>No. of drug abuse victims sent to de-addiction centres</a:t>
            </a:r>
          </a:p>
          <a:p>
            <a:r>
              <a:rPr lang="en-IN" sz="2000" dirty="0"/>
              <a:t>No. of meetings held for awareness</a:t>
            </a:r>
          </a:p>
          <a:p>
            <a:r>
              <a:rPr lang="en-IN" sz="2000" dirty="0"/>
              <a:t>No. of positive activities undertaken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287543297"/>
      </p:ext>
    </p:extLst>
  </p:cSld>
  <p:clrMapOvr>
    <a:masterClrMapping/>
  </p:clrMapOvr>
  <p:transition spd="slow">
    <p:push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5A0DD-CBD1-4C50-933F-05ACF238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 to Punjabi will be done soon</a:t>
            </a:r>
          </a:p>
        </p:txBody>
      </p:sp>
    </p:spTree>
    <p:extLst>
      <p:ext uri="{BB962C8B-B14F-4D97-AF65-F5344CB8AC3E}">
        <p14:creationId xmlns:p14="http://schemas.microsoft.com/office/powerpoint/2010/main" val="1432703145"/>
      </p:ext>
    </p:extLst>
  </p:cSld>
  <p:clrMapOvr>
    <a:masterClrMapping/>
  </p:clrMapOvr>
  <p:transition spd="slow">
    <p:push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5335B1-7AA8-4FE0-98E4-9212C1B75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49618603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90" y="2243828"/>
            <a:ext cx="4486656" cy="1141497"/>
          </a:xfrm>
        </p:spPr>
        <p:txBody>
          <a:bodyPr/>
          <a:lstStyle/>
          <a:p>
            <a:r>
              <a:rPr lang="en-IN" dirty="0"/>
              <a:t>Facilitating</a:t>
            </a:r>
            <a:br>
              <a:rPr lang="en-IN" dirty="0"/>
            </a:br>
            <a:r>
              <a:rPr lang="en-IN" dirty="0"/>
              <a:t>DE-ADDICTION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ACTIVITIES UNDER DE-ADDICTION DIVIDED INTO 4 CATEGORIES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506232" y="217801"/>
            <a:ext cx="3438116" cy="633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070705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Facilitating</a:t>
            </a:r>
            <a:br>
              <a:rPr lang="en-IN" dirty="0"/>
            </a:br>
            <a:r>
              <a:rPr lang="en-IN" dirty="0"/>
              <a:t>DE-ADDICTION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IDENTIFICATION</a:t>
            </a:r>
          </a:p>
          <a:p>
            <a:endParaRPr lang="en-IN" dirty="0"/>
          </a:p>
          <a:p>
            <a:r>
              <a:rPr lang="en-IN" dirty="0"/>
              <a:t>Information gathered and efforts made regarding narcotics and users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/>
          <a:srcRect t="3726" b="36498"/>
          <a:stretch/>
        </p:blipFill>
        <p:spPr bwMode="auto">
          <a:xfrm>
            <a:off x="7130960" y="843699"/>
            <a:ext cx="4325040" cy="517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754824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Facilitating</a:t>
            </a:r>
            <a:br>
              <a:rPr lang="en-IN" dirty="0"/>
            </a:br>
            <a:r>
              <a:rPr lang="en-IN" dirty="0"/>
              <a:t>DE-ADDICTION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IDENTIFICATION</a:t>
            </a:r>
          </a:p>
          <a:p>
            <a:endParaRPr lang="en-IN" dirty="0"/>
          </a:p>
          <a:p>
            <a:r>
              <a:rPr lang="en-IN" dirty="0"/>
              <a:t>Information gathered and efforts made regarding narcotics and users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153527" y="154368"/>
            <a:ext cx="4216701" cy="6178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171306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Facilitating</a:t>
            </a:r>
            <a:br>
              <a:rPr lang="en-IN" dirty="0"/>
            </a:br>
            <a:r>
              <a:rPr lang="en-IN" dirty="0"/>
              <a:t>DE-ADDICTION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IDENTIFICATION</a:t>
            </a:r>
          </a:p>
          <a:p>
            <a:endParaRPr lang="en-IN" dirty="0"/>
          </a:p>
          <a:p>
            <a:r>
              <a:rPr lang="en-IN" dirty="0"/>
              <a:t>Information gathered and efforts made regarding narcotics and users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421391" y="560294"/>
            <a:ext cx="3637279" cy="558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349975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Facilitating</a:t>
            </a:r>
            <a:br>
              <a:rPr lang="en-IN" dirty="0"/>
            </a:br>
            <a:r>
              <a:rPr lang="en-IN" dirty="0"/>
              <a:t>DE-ADDICTION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N" dirty="0"/>
              <a:t>MOTIVATION</a:t>
            </a:r>
          </a:p>
          <a:p>
            <a:endParaRPr lang="en-IN" dirty="0"/>
          </a:p>
          <a:p>
            <a:r>
              <a:rPr lang="en-IN" dirty="0"/>
              <a:t>Efforts made to make drug users aware of the ill effects of drug abuse and to persuade them to get appropriate treatment for rehabilitation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500540" y="226436"/>
            <a:ext cx="3428743" cy="631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52615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994</TotalTime>
  <Words>747</Words>
  <Application>Microsoft Office PowerPoint</Application>
  <PresentationFormat>Widescreen</PresentationFormat>
  <Paragraphs>125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1" baseType="lpstr">
      <vt:lpstr>Arial</vt:lpstr>
      <vt:lpstr>Gill Sans MT</vt:lpstr>
      <vt:lpstr>Parcel</vt:lpstr>
      <vt:lpstr>DAPO program application</vt:lpstr>
      <vt:lpstr>Login screen</vt:lpstr>
      <vt:lpstr>OTP verification </vt:lpstr>
      <vt:lpstr>Main task page</vt:lpstr>
      <vt:lpstr>Facilitating DE-ADDICTION</vt:lpstr>
      <vt:lpstr>Facilitating DE-ADDICTION</vt:lpstr>
      <vt:lpstr>Facilitating DE-ADDICTION</vt:lpstr>
      <vt:lpstr>Facilitating DE-ADDICTION</vt:lpstr>
      <vt:lpstr>Facilitating DE-ADDICTION</vt:lpstr>
      <vt:lpstr>Facilitating DE-ADDICTION</vt:lpstr>
      <vt:lpstr>Facilitating DE-ADDICTION</vt:lpstr>
      <vt:lpstr>Facilitating DE-ADDICTION</vt:lpstr>
      <vt:lpstr>Facilitating DE-ADDICTION</vt:lpstr>
      <vt:lpstr>Facilitating DE-ADDICTION</vt:lpstr>
      <vt:lpstr>PROTECTION of the vulnerable</vt:lpstr>
      <vt:lpstr>PROTECTION of the vulnerable</vt:lpstr>
      <vt:lpstr>PROTECTION of the vulnerable</vt:lpstr>
      <vt:lpstr>PROTECTION of the vulnerable</vt:lpstr>
      <vt:lpstr>Spreading AWARENESS</vt:lpstr>
      <vt:lpstr>Spreading AWARENESS</vt:lpstr>
      <vt:lpstr>Positive activities</vt:lpstr>
      <vt:lpstr>Positive activities</vt:lpstr>
      <vt:lpstr>Positive activities</vt:lpstr>
      <vt:lpstr>Positive activities</vt:lpstr>
      <vt:lpstr>Mohalla status</vt:lpstr>
      <vt:lpstr>APPS FOR HIGHER LEVELS</vt:lpstr>
      <vt:lpstr>Prime application</vt:lpstr>
      <vt:lpstr>Login screen</vt:lpstr>
      <vt:lpstr>Role choosing screen</vt:lpstr>
      <vt:lpstr>Home screen</vt:lpstr>
      <vt:lpstr>REPORT PAGE</vt:lpstr>
      <vt:lpstr>REPORT PAGE</vt:lpstr>
      <vt:lpstr>Location filter</vt:lpstr>
      <vt:lpstr>List of Lower level members</vt:lpstr>
      <vt:lpstr>Brief Description</vt:lpstr>
      <vt:lpstr>Special task force (stf) application</vt:lpstr>
      <vt:lpstr>STF</vt:lpstr>
      <vt:lpstr>HOME PAGE</vt:lpstr>
      <vt:lpstr>List of people under the hierarchical level</vt:lpstr>
      <vt:lpstr>BRIEF PROGRESS</vt:lpstr>
      <vt:lpstr>BRIEF PROGRESS</vt:lpstr>
      <vt:lpstr>BRIEF PROGRESS</vt:lpstr>
      <vt:lpstr>BRIEF PROGRESS</vt:lpstr>
      <vt:lpstr>Under work</vt:lpstr>
      <vt:lpstr>Detailed description</vt:lpstr>
      <vt:lpstr>DAPO achievers</vt:lpstr>
      <vt:lpstr>Translation to Punjabi will be done soon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DAPO Feedback application</dc:title>
  <dc:creator>Jagmanjot Singh</dc:creator>
  <cp:lastModifiedBy>Ankit Billa</cp:lastModifiedBy>
  <cp:revision>61</cp:revision>
  <dcterms:created xsi:type="dcterms:W3CDTF">2018-06-24T20:07:55Z</dcterms:created>
  <dcterms:modified xsi:type="dcterms:W3CDTF">2018-08-20T08:20:16Z</dcterms:modified>
</cp:coreProperties>
</file>